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9" r:id="rId9"/>
    <p:sldId id="267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72"/>
  </p:normalViewPr>
  <p:slideViewPr>
    <p:cSldViewPr snapToGrid="0" snapToObjects="1">
      <p:cViewPr varScale="1">
        <p:scale>
          <a:sx n="130" d="100"/>
          <a:sy n="130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E288301-B685-4279-9CB0-73655C151B1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14D371A-0279-4C0D-8DAF-B8DF424678B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162F2D-51A0-4237-BC3E-F2DDE733183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27B6757-A93A-480B-A458-1288F9F9F42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301C98-937B-41C8-B6C8-601B8F10D0D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301C98-937B-41C8-B6C8-601B8F10D0D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027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3DF96E1-5F48-41C1-8F82-D13FA4F7BD9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040" cy="242892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920" cy="970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600" cy="970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400" cy="146160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600" cy="96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DCAITI-Project: </a:t>
            </a:r>
            <a:br>
              <a:rPr dirty="0"/>
            </a:br>
            <a:br>
              <a:rPr dirty="0"/>
            </a:br>
            <a:endParaRPr lang="en-US" sz="1800" b="0" strike="noStrike" spc="-1" dirty="0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spc="-1" dirty="0">
                <a:solidFill>
                  <a:srgbClr val="000000"/>
                </a:solidFill>
                <a:latin typeface="Arial"/>
                <a:ea typeface="DejaVu Sans"/>
              </a:rPr>
              <a:t>Shan Han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hanshann</a:t>
            </a:r>
            <a:r>
              <a:rPr lang="en-US" altLang="zh-CN" sz="12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09@gmail.com</a:t>
            </a:r>
            <a:endParaRPr lang="en-US" sz="1200" b="0" u="sng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name	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Macus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66AB3C-2A88-2748-87C9-24A2AFA75A36}"/>
              </a:ext>
            </a:extLst>
          </p:cNvPr>
          <p:cNvSpPr/>
          <p:nvPr/>
        </p:nvSpPr>
        <p:spPr>
          <a:xfrm>
            <a:off x="2649736" y="3744360"/>
            <a:ext cx="5252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latin typeface="CorpoS"/>
              </a:rPr>
              <a:t>Intelligent </a:t>
            </a:r>
            <a:r>
              <a:rPr lang="de-DE" altLang="zh-CN" dirty="0" err="1">
                <a:latin typeface="CorpoS"/>
              </a:rPr>
              <a:t>rear</a:t>
            </a:r>
            <a:r>
              <a:rPr lang="de-DE" altLang="zh-CN" dirty="0">
                <a:latin typeface="CorpoS"/>
              </a:rPr>
              <a:t>-view </a:t>
            </a:r>
            <a:r>
              <a:rPr lang="de-DE" altLang="zh-CN" dirty="0" err="1">
                <a:latin typeface="CorpoS"/>
              </a:rPr>
              <a:t>mirror</a:t>
            </a:r>
            <a:r>
              <a:rPr lang="de-DE" altLang="zh-CN" dirty="0">
                <a:latin typeface="CorpoS"/>
              </a:rPr>
              <a:t> </a:t>
            </a:r>
            <a:r>
              <a:rPr lang="de-DE" altLang="zh-CN" dirty="0" err="1">
                <a:latin typeface="CorpoS"/>
              </a:rPr>
              <a:t>for</a:t>
            </a:r>
            <a:r>
              <a:rPr lang="de-DE" altLang="zh-CN" dirty="0">
                <a:latin typeface="CorpoS"/>
              </a:rPr>
              <a:t> </a:t>
            </a:r>
            <a:r>
              <a:rPr lang="de-DE" altLang="zh-CN" dirty="0" err="1">
                <a:latin typeface="CorpoS"/>
              </a:rPr>
              <a:t>cyclist</a:t>
            </a:r>
            <a:r>
              <a:rPr lang="de-DE" altLang="zh-CN" dirty="0">
                <a:latin typeface="CorpoS"/>
              </a:rPr>
              <a:t> on Smartphones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630321F-2CC3-4CA4-B850-9DA67B3A2277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0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Idea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Develop Framework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5800" y="1379520"/>
            <a:ext cx="6041520" cy="463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Object Detection &amp; Tracking: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Smartphone cam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Additional cam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Image processing Algorithms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Measurement of Distance &amp; Speed: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Simple smartphone cam using image processing </a:t>
            </a:r>
            <a:br>
              <a:rPr lang="en-US" altLang="zh-CN" dirty="0"/>
            </a:br>
            <a:r>
              <a:rPr lang="en-US" altLang="zh-CN" spc="-1" dirty="0">
                <a:solidFill>
                  <a:srgbClr val="000000"/>
                </a:solidFill>
              </a:rPr>
              <a:t>algorithms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LiDAR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Notifications &amp; Warnings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When objects too close or too fast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Android Notification </a:t>
            </a:r>
            <a:r>
              <a:rPr lang="en-US" altLang="zh-CN" spc="-1" dirty="0" err="1">
                <a:solidFill>
                  <a:srgbClr val="000000"/>
                </a:solidFill>
              </a:rPr>
              <a:t>Reciever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altLang="zh-CN" sz="2000" b="1" spc="-1" dirty="0">
                <a:solidFill>
                  <a:srgbClr val="FFFFFF"/>
                </a:solidFill>
              </a:rPr>
              <a:t>1. Idea </a:t>
            </a:r>
            <a:endParaRPr lang="en-US" altLang="zh-CN" sz="2000" spc="-1" dirty="0"/>
          </a:p>
        </p:txBody>
      </p:sp>
      <p:sp>
        <p:nvSpPr>
          <p:cNvPr id="141" name="CustomShape 3"/>
          <p:cNvSpPr/>
          <p:nvPr/>
        </p:nvSpPr>
        <p:spPr>
          <a:xfrm>
            <a:off x="1638000" y="652860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A9124D8-85F7-4382-BB08-673A6093FCB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A4A1887-1091-5A40-8AF5-D183DCF1D61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0880" y="1554480"/>
            <a:ext cx="4885920" cy="278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18960" y="970560"/>
            <a:ext cx="45568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layout editor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/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02124"/>
                </a:solidFill>
                <a:latin typeface="Arial"/>
                <a:ea typeface="DejaVu Sans"/>
              </a:rPr>
              <a:t>build layouts by dragging UI elements instead of writing layout XML by hand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3774BDB-986F-416E-BE59-884F9FCA893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8696880" y="65278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4" name="layout-editor.mp4" descr="layout-editor.mp4">
            <a:hlinkClick r:id="" action="ppaction://media"/>
            <a:extLst>
              <a:ext uri="{FF2B5EF4-FFF2-40B4-BE49-F238E27FC236}">
                <a16:creationId xmlns:a16="http://schemas.microsoft.com/office/drawing/2014/main" id="{E8B9E459-3CF8-3946-B57B-476336166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520" y="1170906"/>
            <a:ext cx="6982827" cy="4536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 startAt="2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Fast emulator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 startAt="2"/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02124"/>
                </a:solidFill>
                <a:latin typeface="Arial"/>
                <a:ea typeface="DejaVu Sans"/>
              </a:rPr>
              <a:t>run apps on the Android Emulator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CB1E4C6-AA26-452C-B686-AA33F522D8F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8696880" y="65278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7" name="emulator.mp4" descr="emulator.mp4">
            <a:hlinkClick r:id="" action="ppaction://media"/>
            <a:extLst>
              <a:ext uri="{FF2B5EF4-FFF2-40B4-BE49-F238E27FC236}">
                <a16:creationId xmlns:a16="http://schemas.microsoft.com/office/drawing/2014/main" id="{51FAB08C-E089-AC46-B79D-4FBE819AF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1935" y="1458097"/>
            <a:ext cx="7291985" cy="4429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 Intelligent code editor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based on IntelliJ IDEA</a:t>
            </a:r>
            <a:endParaRPr lang="en-US" sz="18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E985CB6-210A-4538-87CE-0297A9A2041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8696880" y="65278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5" name="kotlin-editor.mp4" descr="kotlin-editor.mp4">
            <a:hlinkClick r:id="" action="ppaction://media"/>
            <a:extLst>
              <a:ext uri="{FF2B5EF4-FFF2-40B4-BE49-F238E27FC236}">
                <a16:creationId xmlns:a16="http://schemas.microsoft.com/office/drawing/2014/main" id="{4EDDFC33-6CC6-2F44-9D20-5672B4ADB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9643" y="1386867"/>
            <a:ext cx="6958353" cy="4683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4.</a:t>
            </a:r>
            <a:r>
              <a:rPr lang="zh-CN" altLang="en-US" sz="20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Realtime</a:t>
            </a:r>
            <a:r>
              <a:rPr lang="en-US" altLang="zh-CN" sz="2400" b="1" spc="-1" dirty="0">
                <a:solidFill>
                  <a:srgbClr val="000000"/>
                </a:solidFill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profilers</a:t>
            </a: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altLang="zh-CN" sz="2000" b="1" spc="-1" dirty="0">
              <a:solidFill>
                <a:srgbClr val="000000"/>
              </a:solidFill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measure</a:t>
            </a:r>
            <a:r>
              <a:rPr lang="en-US" altLang="zh-CN" sz="2000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app</a:t>
            </a:r>
            <a:r>
              <a:rPr lang="en-US" altLang="zh-CN" sz="2000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performance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E985CB6-210A-4538-87CE-0297A9A2041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8696880" y="65278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0" name="profiler.mp4" descr="profiler.mp4">
            <a:hlinkClick r:id="" action="ppaction://media"/>
            <a:extLst>
              <a:ext uri="{FF2B5EF4-FFF2-40B4-BE49-F238E27FC236}">
                <a16:creationId xmlns:a16="http://schemas.microsoft.com/office/drawing/2014/main" id="{5E46AE66-0368-EA47-B15A-62A83F0FFC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5679" y="1420210"/>
            <a:ext cx="6877601" cy="4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D61EE87-A8A2-4C4B-B212-088ACEC0032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60C67D-0E32-DB45-AB42-A6677768F90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63040" y="914400"/>
            <a:ext cx="8934120" cy="549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895480" y="4114800"/>
            <a:ext cx="63234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143000" y="5410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altLang="zh-CN" sz="1200" spc="-1" dirty="0">
                <a:solidFill>
                  <a:srgbClr val="000000"/>
                </a:solidFill>
              </a:rPr>
              <a:t>Shan Han		</a:t>
            </a:r>
            <a:r>
              <a:rPr lang="en-US" altLang="zh-CN" sz="1200" u="sng" spc="-1" dirty="0">
                <a:solidFill>
                  <a:srgbClr val="000000"/>
                </a:solidFill>
              </a:rPr>
              <a:t>hanshann09@gmail.com</a:t>
            </a:r>
            <a:endParaRPr lang="en-US" altLang="zh-CN" sz="1200" u="sng" spc="-1" dirty="0"/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name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3282</TotalTime>
  <Words>288</Words>
  <Application>Microsoft Macintosh PowerPoint</Application>
  <PresentationFormat>宽屏</PresentationFormat>
  <Paragraphs>92</Paragraphs>
  <Slides>9</Slides>
  <Notes>6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CorpoS</vt:lpstr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   </dc:title>
  <dc:subject/>
  <dc:creator>Mu Yuanheng</dc:creator>
  <dc:description/>
  <cp:lastModifiedBy>SHAN HAN</cp:lastModifiedBy>
  <cp:revision>63</cp:revision>
  <dcterms:created xsi:type="dcterms:W3CDTF">2020-11-16T12:50:28Z</dcterms:created>
  <dcterms:modified xsi:type="dcterms:W3CDTF">2021-05-04T18:29:01Z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